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FE1E3-7708-4D46-8CE0-FB2631435EB6}" v="126" dt="2024-12-19T15:28:00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310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ichols" userId="77540c2b-8bb0-4b47-ab7c-871462ba9571" providerId="ADAL" clId="{AE4FE1E3-7708-4D46-8CE0-FB2631435EB6}"/>
    <pc:docChg chg="custSel addSld delSld modSld sldOrd">
      <pc:chgData name="Claire Nichols" userId="77540c2b-8bb0-4b47-ab7c-871462ba9571" providerId="ADAL" clId="{AE4FE1E3-7708-4D46-8CE0-FB2631435EB6}" dt="2024-12-19T15:28:41.499" v="197" actId="2711"/>
      <pc:docMkLst>
        <pc:docMk/>
      </pc:docMkLst>
      <pc:sldChg chg="addSp delSp modSp del">
        <pc:chgData name="Claire Nichols" userId="77540c2b-8bb0-4b47-ab7c-871462ba9571" providerId="ADAL" clId="{AE4FE1E3-7708-4D46-8CE0-FB2631435EB6}" dt="2024-12-19T15:25:22.683" v="71" actId="47"/>
        <pc:sldMkLst>
          <pc:docMk/>
          <pc:sldMk cId="2533120592" sldId="256"/>
        </pc:sldMkLst>
        <pc:picChg chg="del mod">
          <ac:chgData name="Claire Nichols" userId="77540c2b-8bb0-4b47-ab7c-871462ba9571" providerId="ADAL" clId="{AE4FE1E3-7708-4D46-8CE0-FB2631435EB6}" dt="2024-12-19T15:22:56.383" v="30" actId="478"/>
          <ac:picMkLst>
            <pc:docMk/>
            <pc:sldMk cId="2533120592" sldId="256"/>
            <ac:picMk id="8" creationId="{B84731C7-77FE-4A49-D52C-6DE74CFA718D}"/>
          </ac:picMkLst>
        </pc:picChg>
        <pc:picChg chg="del">
          <ac:chgData name="Claire Nichols" userId="77540c2b-8bb0-4b47-ab7c-871462ba9571" providerId="ADAL" clId="{AE4FE1E3-7708-4D46-8CE0-FB2631435EB6}" dt="2024-12-19T14:59:12.839" v="0" actId="478"/>
          <ac:picMkLst>
            <pc:docMk/>
            <pc:sldMk cId="2533120592" sldId="256"/>
            <ac:picMk id="9" creationId="{15D7A23C-0525-7B49-10A1-E5DE509F0DBA}"/>
          </ac:picMkLst>
        </pc:picChg>
        <pc:picChg chg="add mod">
          <ac:chgData name="Claire Nichols" userId="77540c2b-8bb0-4b47-ab7c-871462ba9571" providerId="ADAL" clId="{AE4FE1E3-7708-4D46-8CE0-FB2631435EB6}" dt="2024-12-19T15:25:05.500" v="68" actId="732"/>
          <ac:picMkLst>
            <pc:docMk/>
            <pc:sldMk cId="2533120592" sldId="256"/>
            <ac:picMk id="11" creationId="{466D1CAF-0371-7E75-D98D-1AC0BF59069B}"/>
          </ac:picMkLst>
        </pc:picChg>
        <pc:picChg chg="add del mod">
          <ac:chgData name="Claire Nichols" userId="77540c2b-8bb0-4b47-ab7c-871462ba9571" providerId="ADAL" clId="{AE4FE1E3-7708-4D46-8CE0-FB2631435EB6}" dt="2024-12-19T15:23:04.490" v="32" actId="478"/>
          <ac:picMkLst>
            <pc:docMk/>
            <pc:sldMk cId="2533120592" sldId="256"/>
            <ac:picMk id="13" creationId="{5AF6C575-C08B-D7C3-5188-5199E11552F6}"/>
          </ac:picMkLst>
        </pc:picChg>
        <pc:picChg chg="add del mod">
          <ac:chgData name="Claire Nichols" userId="77540c2b-8bb0-4b47-ab7c-871462ba9571" providerId="ADAL" clId="{AE4FE1E3-7708-4D46-8CE0-FB2631435EB6}" dt="2024-12-19T15:24:34.964" v="61" actId="478"/>
          <ac:picMkLst>
            <pc:docMk/>
            <pc:sldMk cId="2533120592" sldId="256"/>
            <ac:picMk id="15" creationId="{BAA6B86A-D85A-052B-37F0-9A9DB13F6668}"/>
          </ac:picMkLst>
        </pc:picChg>
      </pc:sldChg>
      <pc:sldChg chg="addSp delSp modSp">
        <pc:chgData name="Claire Nichols" userId="77540c2b-8bb0-4b47-ab7c-871462ba9571" providerId="ADAL" clId="{AE4FE1E3-7708-4D46-8CE0-FB2631435EB6}" dt="2024-12-19T15:26:58.427" v="118" actId="1076"/>
        <pc:sldMkLst>
          <pc:docMk/>
          <pc:sldMk cId="1795228677" sldId="257"/>
        </pc:sldMkLst>
        <pc:picChg chg="mod">
          <ac:chgData name="Claire Nichols" userId="77540c2b-8bb0-4b47-ab7c-871462ba9571" providerId="ADAL" clId="{AE4FE1E3-7708-4D46-8CE0-FB2631435EB6}" dt="2024-12-19T15:26:55.724" v="117" actId="1076"/>
          <ac:picMkLst>
            <pc:docMk/>
            <pc:sldMk cId="1795228677" sldId="257"/>
            <ac:picMk id="4" creationId="{819CAFFE-BD82-037D-B3A4-526F917CE98C}"/>
          </ac:picMkLst>
        </pc:picChg>
        <pc:picChg chg="del mod">
          <ac:chgData name="Claire Nichols" userId="77540c2b-8bb0-4b47-ab7c-871462ba9571" providerId="ADAL" clId="{AE4FE1E3-7708-4D46-8CE0-FB2631435EB6}" dt="2024-12-19T15:26:14.263" v="84" actId="21"/>
          <ac:picMkLst>
            <pc:docMk/>
            <pc:sldMk cId="1795228677" sldId="257"/>
            <ac:picMk id="5" creationId="{D2B76005-B34D-B38E-B375-E6988087A7A8}"/>
          </ac:picMkLst>
        </pc:picChg>
        <pc:picChg chg="del mod">
          <ac:chgData name="Claire Nichols" userId="77540c2b-8bb0-4b47-ab7c-871462ba9571" providerId="ADAL" clId="{AE4FE1E3-7708-4D46-8CE0-FB2631435EB6}" dt="2024-12-19T15:26:14.263" v="84" actId="21"/>
          <ac:picMkLst>
            <pc:docMk/>
            <pc:sldMk cId="1795228677" sldId="257"/>
            <ac:picMk id="7" creationId="{54F8EE06-DE37-4108-E587-573C25BC805F}"/>
          </ac:picMkLst>
        </pc:picChg>
        <pc:picChg chg="mod">
          <ac:chgData name="Claire Nichols" userId="77540c2b-8bb0-4b47-ab7c-871462ba9571" providerId="ADAL" clId="{AE4FE1E3-7708-4D46-8CE0-FB2631435EB6}" dt="2024-12-19T15:26:54.508" v="116" actId="1076"/>
          <ac:picMkLst>
            <pc:docMk/>
            <pc:sldMk cId="1795228677" sldId="257"/>
            <ac:picMk id="8" creationId="{1976AE95-874B-BD79-29AA-A874A4F6CAB6}"/>
          </ac:picMkLst>
        </pc:picChg>
        <pc:picChg chg="add del mod">
          <ac:chgData name="Claire Nichols" userId="77540c2b-8bb0-4b47-ab7c-871462ba9571" providerId="ADAL" clId="{AE4FE1E3-7708-4D46-8CE0-FB2631435EB6}" dt="2024-12-19T15:26:14.263" v="84" actId="21"/>
          <ac:picMkLst>
            <pc:docMk/>
            <pc:sldMk cId="1795228677" sldId="257"/>
            <ac:picMk id="9" creationId="{8EB2F2AD-CC67-82D4-A534-B31D99CBAE83}"/>
          </ac:picMkLst>
        </pc:picChg>
        <pc:picChg chg="add del mod">
          <ac:chgData name="Claire Nichols" userId="77540c2b-8bb0-4b47-ab7c-871462ba9571" providerId="ADAL" clId="{AE4FE1E3-7708-4D46-8CE0-FB2631435EB6}" dt="2024-12-19T15:26:14.263" v="84" actId="21"/>
          <ac:picMkLst>
            <pc:docMk/>
            <pc:sldMk cId="1795228677" sldId="257"/>
            <ac:picMk id="10" creationId="{953D80EA-9E6E-CAAA-6301-465A2AF524F5}"/>
          </ac:picMkLst>
        </pc:picChg>
        <pc:picChg chg="add mod">
          <ac:chgData name="Claire Nichols" userId="77540c2b-8bb0-4b47-ab7c-871462ba9571" providerId="ADAL" clId="{AE4FE1E3-7708-4D46-8CE0-FB2631435EB6}" dt="2024-12-19T15:26:49.470" v="114" actId="1076"/>
          <ac:picMkLst>
            <pc:docMk/>
            <pc:sldMk cId="1795228677" sldId="257"/>
            <ac:picMk id="11" creationId="{A4503805-37FE-4B39-8EF0-184DC7C24C8F}"/>
          </ac:picMkLst>
        </pc:picChg>
        <pc:picChg chg="add mod">
          <ac:chgData name="Claire Nichols" userId="77540c2b-8bb0-4b47-ab7c-871462ba9571" providerId="ADAL" clId="{AE4FE1E3-7708-4D46-8CE0-FB2631435EB6}" dt="2024-12-19T15:26:50.842" v="115" actId="1076"/>
          <ac:picMkLst>
            <pc:docMk/>
            <pc:sldMk cId="1795228677" sldId="257"/>
            <ac:picMk id="12" creationId="{35BBEF71-D2A2-E6FF-DC03-0FE22E501E10}"/>
          </ac:picMkLst>
        </pc:picChg>
        <pc:picChg chg="add del mod">
          <ac:chgData name="Claire Nichols" userId="77540c2b-8bb0-4b47-ab7c-871462ba9571" providerId="ADAL" clId="{AE4FE1E3-7708-4D46-8CE0-FB2631435EB6}" dt="2024-12-19T15:23:19.591" v="37" actId="478"/>
          <ac:picMkLst>
            <pc:docMk/>
            <pc:sldMk cId="1795228677" sldId="257"/>
            <ac:picMk id="13" creationId="{3B5AFE88-F776-E235-A338-F4C36632A9CA}"/>
          </ac:picMkLst>
        </pc:picChg>
        <pc:picChg chg="add del mod">
          <ac:chgData name="Claire Nichols" userId="77540c2b-8bb0-4b47-ab7c-871462ba9571" providerId="ADAL" clId="{AE4FE1E3-7708-4D46-8CE0-FB2631435EB6}" dt="2024-12-19T15:26:14.263" v="84" actId="21"/>
          <ac:picMkLst>
            <pc:docMk/>
            <pc:sldMk cId="1795228677" sldId="257"/>
            <ac:picMk id="14" creationId="{094DFAF6-254D-5A62-4225-B783CA43AAB3}"/>
          </ac:picMkLst>
        </pc:picChg>
        <pc:picChg chg="add mod">
          <ac:chgData name="Claire Nichols" userId="77540c2b-8bb0-4b47-ab7c-871462ba9571" providerId="ADAL" clId="{AE4FE1E3-7708-4D46-8CE0-FB2631435EB6}" dt="2024-12-19T15:26:46.230" v="112" actId="1076"/>
          <ac:picMkLst>
            <pc:docMk/>
            <pc:sldMk cId="1795228677" sldId="257"/>
            <ac:picMk id="15" creationId="{3ED6CA03-1EA2-505B-3773-835D37E0DE4E}"/>
          </ac:picMkLst>
        </pc:picChg>
        <pc:picChg chg="add del mod">
          <ac:chgData name="Claire Nichols" userId="77540c2b-8bb0-4b47-ab7c-871462ba9571" providerId="ADAL" clId="{AE4FE1E3-7708-4D46-8CE0-FB2631435EB6}" dt="2024-12-19T15:26:03.805" v="82" actId="478"/>
          <ac:picMkLst>
            <pc:docMk/>
            <pc:sldMk cId="1795228677" sldId="257"/>
            <ac:picMk id="16" creationId="{ABFFB4B2-B113-3F36-92F7-DAE0180258CC}"/>
          </ac:picMkLst>
        </pc:picChg>
        <pc:picChg chg="add mod">
          <ac:chgData name="Claire Nichols" userId="77540c2b-8bb0-4b47-ab7c-871462ba9571" providerId="ADAL" clId="{AE4FE1E3-7708-4D46-8CE0-FB2631435EB6}" dt="2024-12-19T15:26:58.427" v="118" actId="1076"/>
          <ac:picMkLst>
            <pc:docMk/>
            <pc:sldMk cId="1795228677" sldId="257"/>
            <ac:picMk id="17" creationId="{4284A111-FEA4-D266-1764-34EF9943108C}"/>
          </ac:picMkLst>
        </pc:picChg>
      </pc:sldChg>
      <pc:sldChg chg="addSp delSp modSp new mod ord">
        <pc:chgData name="Claire Nichols" userId="77540c2b-8bb0-4b47-ab7c-871462ba9571" providerId="ADAL" clId="{AE4FE1E3-7708-4D46-8CE0-FB2631435EB6}" dt="2024-12-19T15:28:41.499" v="197" actId="2711"/>
        <pc:sldMkLst>
          <pc:docMk/>
          <pc:sldMk cId="1865029408" sldId="258"/>
        </pc:sldMkLst>
        <pc:spChg chg="del">
          <ac:chgData name="Claire Nichols" userId="77540c2b-8bb0-4b47-ab7c-871462ba9571" providerId="ADAL" clId="{AE4FE1E3-7708-4D46-8CE0-FB2631435EB6}" dt="2024-12-19T15:25:38.725" v="76" actId="478"/>
          <ac:spMkLst>
            <pc:docMk/>
            <pc:sldMk cId="1865029408" sldId="258"/>
            <ac:spMk id="2" creationId="{A671C337-12EB-49C6-3EA7-170B80E96928}"/>
          </ac:spMkLst>
        </pc:spChg>
        <pc:spChg chg="add mod">
          <ac:chgData name="Claire Nichols" userId="77540c2b-8bb0-4b47-ab7c-871462ba9571" providerId="ADAL" clId="{AE4FE1E3-7708-4D46-8CE0-FB2631435EB6}" dt="2024-12-19T15:28:41.499" v="197" actId="2711"/>
          <ac:spMkLst>
            <pc:docMk/>
            <pc:sldMk cId="1865029408" sldId="258"/>
            <ac:spMk id="4" creationId="{7388ACC0-1573-6A51-E590-ED81785360C9}"/>
          </ac:spMkLst>
        </pc:spChg>
        <pc:picChg chg="add mod">
          <ac:chgData name="Claire Nichols" userId="77540c2b-8bb0-4b47-ab7c-871462ba9571" providerId="ADAL" clId="{AE4FE1E3-7708-4D46-8CE0-FB2631435EB6}" dt="2024-12-19T15:25:43.808" v="80" actId="1076"/>
          <ac:picMkLst>
            <pc:docMk/>
            <pc:sldMk cId="1865029408" sldId="258"/>
            <ac:picMk id="2050" creationId="{2C70FF35-56C3-0CF0-72F3-B6243E959E08}"/>
          </ac:picMkLst>
        </pc:picChg>
      </pc:sldChg>
      <pc:sldChg chg="addSp delSp modSp new mod">
        <pc:chgData name="Claire Nichols" userId="77540c2b-8bb0-4b47-ab7c-871462ba9571" providerId="ADAL" clId="{AE4FE1E3-7708-4D46-8CE0-FB2631435EB6}" dt="2024-12-19T15:28:00.560" v="133" actId="1076"/>
        <pc:sldMkLst>
          <pc:docMk/>
          <pc:sldMk cId="319924680" sldId="259"/>
        </pc:sldMkLst>
        <pc:spChg chg="del">
          <ac:chgData name="Claire Nichols" userId="77540c2b-8bb0-4b47-ab7c-871462ba9571" providerId="ADAL" clId="{AE4FE1E3-7708-4D46-8CE0-FB2631435EB6}" dt="2024-12-19T15:26:35.138" v="104" actId="478"/>
          <ac:spMkLst>
            <pc:docMk/>
            <pc:sldMk cId="319924680" sldId="259"/>
            <ac:spMk id="2" creationId="{2069C10B-8229-2B5A-2322-3A2EE5699C97}"/>
          </ac:spMkLst>
        </pc:spChg>
        <pc:spChg chg="del">
          <ac:chgData name="Claire Nichols" userId="77540c2b-8bb0-4b47-ab7c-871462ba9571" providerId="ADAL" clId="{AE4FE1E3-7708-4D46-8CE0-FB2631435EB6}" dt="2024-12-19T15:26:34.610" v="103" actId="478"/>
          <ac:spMkLst>
            <pc:docMk/>
            <pc:sldMk cId="319924680" sldId="259"/>
            <ac:spMk id="3" creationId="{3791FC60-5B96-A3CD-07EE-C906AAFDF237}"/>
          </ac:spMkLst>
        </pc:spChg>
        <pc:picChg chg="add mod">
          <ac:chgData name="Claire Nichols" userId="77540c2b-8bb0-4b47-ab7c-871462ba9571" providerId="ADAL" clId="{AE4FE1E3-7708-4D46-8CE0-FB2631435EB6}" dt="2024-12-19T15:28:00.560" v="133" actId="1076"/>
          <ac:picMkLst>
            <pc:docMk/>
            <pc:sldMk cId="319924680" sldId="259"/>
            <ac:picMk id="4" creationId="{6884FF90-2D63-E871-F30D-5A9135D3CC90}"/>
          </ac:picMkLst>
        </pc:picChg>
        <pc:picChg chg="add mod">
          <ac:chgData name="Claire Nichols" userId="77540c2b-8bb0-4b47-ab7c-871462ba9571" providerId="ADAL" clId="{AE4FE1E3-7708-4D46-8CE0-FB2631435EB6}" dt="2024-12-19T15:27:28.378" v="124" actId="1076"/>
          <ac:picMkLst>
            <pc:docMk/>
            <pc:sldMk cId="319924680" sldId="259"/>
            <ac:picMk id="5" creationId="{D2B76005-B34D-B38E-B375-E6988087A7A8}"/>
          </ac:picMkLst>
        </pc:picChg>
        <pc:picChg chg="add del mod">
          <ac:chgData name="Claire Nichols" userId="77540c2b-8bb0-4b47-ab7c-871462ba9571" providerId="ADAL" clId="{AE4FE1E3-7708-4D46-8CE0-FB2631435EB6}" dt="2024-12-19T15:27:35.872" v="127" actId="478"/>
          <ac:picMkLst>
            <pc:docMk/>
            <pc:sldMk cId="319924680" sldId="259"/>
            <ac:picMk id="6" creationId="{1E585EB5-0400-3E6C-1D30-109778802524}"/>
          </ac:picMkLst>
        </pc:picChg>
        <pc:picChg chg="add mod">
          <ac:chgData name="Claire Nichols" userId="77540c2b-8bb0-4b47-ab7c-871462ba9571" providerId="ADAL" clId="{AE4FE1E3-7708-4D46-8CE0-FB2631435EB6}" dt="2024-12-19T15:27:41.058" v="130" actId="1076"/>
          <ac:picMkLst>
            <pc:docMk/>
            <pc:sldMk cId="319924680" sldId="259"/>
            <ac:picMk id="7" creationId="{54F8EE06-DE37-4108-E587-573C25BC805F}"/>
          </ac:picMkLst>
        </pc:picChg>
        <pc:picChg chg="add del mod">
          <ac:chgData name="Claire Nichols" userId="77540c2b-8bb0-4b47-ab7c-871462ba9571" providerId="ADAL" clId="{AE4FE1E3-7708-4D46-8CE0-FB2631435EB6}" dt="2024-12-19T15:27:30.173" v="125" actId="478"/>
          <ac:picMkLst>
            <pc:docMk/>
            <pc:sldMk cId="319924680" sldId="259"/>
            <ac:picMk id="8" creationId="{C8F6CCE9-D951-8465-30AF-DB379F1A9020}"/>
          </ac:picMkLst>
        </pc:picChg>
        <pc:picChg chg="add mod">
          <ac:chgData name="Claire Nichols" userId="77540c2b-8bb0-4b47-ab7c-871462ba9571" providerId="ADAL" clId="{AE4FE1E3-7708-4D46-8CE0-FB2631435EB6}" dt="2024-12-19T15:27:39.285" v="129" actId="1076"/>
          <ac:picMkLst>
            <pc:docMk/>
            <pc:sldMk cId="319924680" sldId="259"/>
            <ac:picMk id="9" creationId="{8EB2F2AD-CC67-82D4-A534-B31D99CBAE83}"/>
          </ac:picMkLst>
        </pc:picChg>
        <pc:picChg chg="add mod">
          <ac:chgData name="Claire Nichols" userId="77540c2b-8bb0-4b47-ab7c-871462ba9571" providerId="ADAL" clId="{AE4FE1E3-7708-4D46-8CE0-FB2631435EB6}" dt="2024-12-19T15:27:34.909" v="126" actId="1076"/>
          <ac:picMkLst>
            <pc:docMk/>
            <pc:sldMk cId="319924680" sldId="259"/>
            <ac:picMk id="10" creationId="{953D80EA-9E6E-CAAA-6301-465A2AF524F5}"/>
          </ac:picMkLst>
        </pc:picChg>
        <pc:picChg chg="add del mod">
          <ac:chgData name="Claire Nichols" userId="77540c2b-8bb0-4b47-ab7c-871462ba9571" providerId="ADAL" clId="{AE4FE1E3-7708-4D46-8CE0-FB2631435EB6}" dt="2024-12-19T15:27:25.329" v="123" actId="478"/>
          <ac:picMkLst>
            <pc:docMk/>
            <pc:sldMk cId="319924680" sldId="259"/>
            <ac:picMk id="11" creationId="{ECE3167D-C90F-1092-6607-2A134413E600}"/>
          </ac:picMkLst>
        </pc:picChg>
        <pc:picChg chg="add mod">
          <ac:chgData name="Claire Nichols" userId="77540c2b-8bb0-4b47-ab7c-871462ba9571" providerId="ADAL" clId="{AE4FE1E3-7708-4D46-8CE0-FB2631435EB6}" dt="2024-12-19T15:27:46.830" v="132" actId="1076"/>
          <ac:picMkLst>
            <pc:docMk/>
            <pc:sldMk cId="319924680" sldId="259"/>
            <ac:picMk id="14" creationId="{094DFAF6-254D-5A62-4225-B783CA43AAB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16B71-01EE-D338-9591-183F41A61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6D98D-6DBD-0D3E-9C4D-F830E9B57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75B30-65E3-6353-490E-9105B0DE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BD15B-4483-ED8B-D409-5D787651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33BB0-90E5-A537-B11A-4B8DDBAD3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43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94DC8-CFAF-2BBC-9811-8725C436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241AA-52BB-5626-8E83-2F4B12686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2B589-2501-4F5C-585B-E423F9BF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D8275-E44D-C458-BA21-10E44249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C8D19-9ECC-4FA0-F57F-A0B47BD5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10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94B2CC-69DE-DB0C-9608-5D41E15B7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3BB47-1247-96E6-6E86-B054F1E30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B863D-B902-9CD2-0977-39F17D0A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B116D-EAF5-759A-2822-4EAD60D8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A3DAE-EAA3-21DA-F74E-AE5EF26C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8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6A5E-3EAF-A4F8-E22C-13950496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DA3C4-D964-E8A3-38A2-C3DF1AD80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67EDF-E9DA-433A-7DBB-424C6BB8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9DBE2-36D2-2AA5-7660-852BC07B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7AC2B-0243-5FC0-73A7-28259C73F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76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F9100-0125-72E9-4D16-22C77F73F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3D356-9938-9483-3557-6CA0E4CA7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88A68-2D24-7AEA-067F-D7E5324C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4F5B6-B798-4745-5B4A-51B82A8D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5F59C-5787-D54E-E050-396D892F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17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40F91-0152-3B12-1FE8-E449FB74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78533-AA78-7C73-B825-54C922AD5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08AB7-6AA7-3EC3-7252-6D4132FFD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9FFC8-BC00-3520-B578-3E7BDA6E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AF0E2-7CAB-4BF2-9827-7E3731B93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24E29-AEDB-3C5D-0710-05AC2E9E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07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9C291-191D-1008-050E-AD4C6900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AB54B-34AD-4828-3E9F-B55EA06A1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3845A-71B2-207B-F0C8-92CAC8CC3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335DD-B21B-C802-6EB2-C6F597FEA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02CD73-48BD-9A78-08FD-DE94B46CCB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99832-9802-0ADD-F854-D0095F46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99B21-80BA-81C0-5E58-5D14BF57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C9B94-1415-6946-2FFF-454D037BE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72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8EE1-DC5F-CB6F-5F55-186925DE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D6764-F95D-15B8-0065-12ECED0B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56DAB-6D6F-F608-73EC-3373D959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6C806-301E-F8F2-9377-45C4D439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43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5BF30-6BA2-FA67-D704-76608C7D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62BA2C-E6CF-F87E-BA64-DF087A5F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4F7FA-765D-810E-838E-A9FB4DB9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9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E5D9-BFB0-B5AE-B3DE-470E262EB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9D095-7423-B667-B06F-6043EDFB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69398-F19D-11DA-10B8-D4535EED1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08008-DD9B-CCC4-FAD6-0F8F4CC8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094AF-8E2B-0A60-3EFD-304585F9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D1B67-FFCA-ADC7-E534-798809F3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0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532B7-DB9A-1275-5B88-0B414C54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0D6C4-DB4D-C764-3040-0440180C7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8BB7A-670B-BA60-7161-D37D1FB9E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05B20-98A7-A0A4-34A6-47FF5871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4F08F-93EE-4E0D-BE1F-CFEC2293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D0DDD-E532-0704-3E13-20E32A32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55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17E03-1DC6-4D37-EB59-7FA5D1EF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F5AF4-887B-F98A-A811-DCABA60ED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9009D-5B07-D6C4-B360-908482DA7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B0DF5A-CD7E-44F6-83FC-09C486BED618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BB6D9-76A5-CBB7-D77A-6002DE90A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629E8-7396-07ED-EC21-F8D408972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7664C2-4D74-4CEA-A0C0-F989AD3FC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4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19CAFFE-BD82-037D-B3A4-526F917CE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3226" b="49999"/>
          <a:stretch/>
        </p:blipFill>
        <p:spPr bwMode="auto">
          <a:xfrm>
            <a:off x="5105400" y="3429000"/>
            <a:ext cx="2002261" cy="25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976AE95-874B-BD79-29AA-A874A4F6CA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t="50023" r="66769" b="-234"/>
          <a:stretch/>
        </p:blipFill>
        <p:spPr bwMode="auto">
          <a:xfrm>
            <a:off x="1721686" y="3533529"/>
            <a:ext cx="1971674" cy="253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A4503805-37FE-4B39-8EF0-184DC7C24C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88" t="50087" r="33416" b="15"/>
          <a:stretch/>
        </p:blipFill>
        <p:spPr bwMode="auto">
          <a:xfrm>
            <a:off x="1721686" y="294276"/>
            <a:ext cx="1981200" cy="25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35BBEF71-D2A2-E6FF-DC03-0FE22E501E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88" t="4" r="33416" b="50070"/>
          <a:stretch/>
        </p:blipFill>
        <p:spPr bwMode="auto">
          <a:xfrm>
            <a:off x="8489114" y="292816"/>
            <a:ext cx="1981200" cy="252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3ED6CA03-1EA2-505B-3773-835D37E0D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4" t="50118" r="16740" b="15"/>
          <a:stretch/>
        </p:blipFill>
        <p:spPr bwMode="auto">
          <a:xfrm>
            <a:off x="5105400" y="297324"/>
            <a:ext cx="1981200" cy="252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4284A111-FEA4-D266-1764-34EF9943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00" t="2" r="24" b="50165"/>
          <a:stretch/>
        </p:blipFill>
        <p:spPr bwMode="auto">
          <a:xfrm>
            <a:off x="8479589" y="3429000"/>
            <a:ext cx="1990725" cy="251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22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884FF90-2D63-E871-F30D-5A9135D3CC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00" t="50118" r="24" b="15"/>
          <a:stretch/>
        </p:blipFill>
        <p:spPr bwMode="auto">
          <a:xfrm>
            <a:off x="8524758" y="3427355"/>
            <a:ext cx="1990725" cy="252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2B76005-B34D-B38E-B375-E6988087A7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92" r="83226"/>
          <a:stretch/>
        </p:blipFill>
        <p:spPr bwMode="auto">
          <a:xfrm>
            <a:off x="1691395" y="337844"/>
            <a:ext cx="2001965" cy="252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4F8EE06-DE37-4108-E587-573C25BC80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r="66769" b="49977"/>
          <a:stretch/>
        </p:blipFill>
        <p:spPr bwMode="auto">
          <a:xfrm>
            <a:off x="5118736" y="3429000"/>
            <a:ext cx="1971674" cy="252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EB2F2AD-CC67-82D4-A534-B31D99CBAE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8" r="50012" b="49977"/>
          <a:stretch/>
        </p:blipFill>
        <p:spPr bwMode="auto">
          <a:xfrm>
            <a:off x="5101590" y="336696"/>
            <a:ext cx="1988820" cy="252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953D80EA-9E6E-CAAA-6301-465A2AF524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8" t="50118" r="50012" b="15"/>
          <a:stretch/>
        </p:blipFill>
        <p:spPr bwMode="auto">
          <a:xfrm>
            <a:off x="1691395" y="3550838"/>
            <a:ext cx="1988820" cy="252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094DFAF6-254D-5A62-4225-B783CA43AA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4" t="2" r="16740" b="50102"/>
          <a:stretch/>
        </p:blipFill>
        <p:spPr bwMode="auto">
          <a:xfrm>
            <a:off x="8498640" y="343045"/>
            <a:ext cx="1981200" cy="252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2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656A9-A582-830F-28AB-1524E0E87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C70FF35-56C3-0CF0-72F3-B6243E959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15" y="1004445"/>
            <a:ext cx="11451770" cy="484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88ACC0-1573-6A51-E590-ED81785360C9}"/>
              </a:ext>
            </a:extLst>
          </p:cNvPr>
          <p:cNvSpPr/>
          <p:nvPr/>
        </p:nvSpPr>
        <p:spPr>
          <a:xfrm>
            <a:off x="159657" y="667657"/>
            <a:ext cx="11872686" cy="550930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Drag shape to reveal the answer!</a:t>
            </a:r>
          </a:p>
        </p:txBody>
      </p:sp>
    </p:spTree>
    <p:extLst>
      <p:ext uri="{BB962C8B-B14F-4D97-AF65-F5344CB8AC3E}">
        <p14:creationId xmlns:p14="http://schemas.microsoft.com/office/powerpoint/2010/main" val="186502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6F912ED4917D4587BDD6DFA9F05216" ma:contentTypeVersion="18" ma:contentTypeDescription="Create a new document." ma:contentTypeScope="" ma:versionID="80755220940bc7901bb39fe504921258">
  <xsd:schema xmlns:xsd="http://www.w3.org/2001/XMLSchema" xmlns:xs="http://www.w3.org/2001/XMLSchema" xmlns:p="http://schemas.microsoft.com/office/2006/metadata/properties" xmlns:ns2="08b5fd9b-8d8e-4e86-bbf2-1cad557640e4" xmlns:ns3="ccde80ca-fc77-4b4c-b125-2c3bc74bc475" targetNamespace="http://schemas.microsoft.com/office/2006/metadata/properties" ma:root="true" ma:fieldsID="e56b0e7f5bbf29832ea5fc74d352f87b" ns2:_="" ns3:_="">
    <xsd:import namespace="08b5fd9b-8d8e-4e86-bbf2-1cad557640e4"/>
    <xsd:import namespace="ccde80ca-fc77-4b4c-b125-2c3bc74bc4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5fd9b-8d8e-4e86-bbf2-1cad557640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dfa978a-f83b-49da-b6b5-b24a27e2d3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de80ca-fc77-4b4c-b125-2c3bc74bc47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bbbd65-ff3d-4e54-b4a5-7dc92ea0b7d9}" ma:internalName="TaxCatchAll" ma:showField="CatchAllData" ma:web="ccde80ca-fc77-4b4c-b125-2c3bc74bc4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b5fd9b-8d8e-4e86-bbf2-1cad557640e4">
      <Terms xmlns="http://schemas.microsoft.com/office/infopath/2007/PartnerControls"/>
    </lcf76f155ced4ddcb4097134ff3c332f>
    <TaxCatchAll xmlns="ccde80ca-fc77-4b4c-b125-2c3bc74bc475" xsi:nil="true"/>
  </documentManagement>
</p:properties>
</file>

<file path=customXml/itemProps1.xml><?xml version="1.0" encoding="utf-8"?>
<ds:datastoreItem xmlns:ds="http://schemas.openxmlformats.org/officeDocument/2006/customXml" ds:itemID="{AE5E3A85-60F1-4A39-8380-A636612009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B1899A-C5B6-4FBC-83AC-D8BFEAC13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5fd9b-8d8e-4e86-bbf2-1cad557640e4"/>
    <ds:schemaRef ds:uri="ccde80ca-fc77-4b4c-b125-2c3bc74bc4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2BD1C2-0F6E-4FF6-A820-99485C827C60}">
  <ds:schemaRefs>
    <ds:schemaRef ds:uri="http://schemas.microsoft.com/office/2006/metadata/properties"/>
    <ds:schemaRef ds:uri="http://schemas.microsoft.com/office/infopath/2007/PartnerControls"/>
    <ds:schemaRef ds:uri="08b5fd9b-8d8e-4e86-bbf2-1cad557640e4"/>
    <ds:schemaRef ds:uri="ccde80ca-fc77-4b4c-b125-2c3bc74bc4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Claire Nichols</dc:creator>
  <cp:lastModifiedBy>Claire Nichols</cp:lastModifiedBy>
  <cp:revision>1</cp:revision>
  <dcterms:created xsi:type="dcterms:W3CDTF">2024-12-19T14:26:29Z</dcterms:created>
  <dcterms:modified xsi:type="dcterms:W3CDTF">2024-12-19T15:28:44Z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0x010100096F912ED4917D4587BDD6DFA9F05216</vt:lpwstr>
  </property>
</Properties>
</file>